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57" r:id="rId5"/>
    <p:sldId id="258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94660"/>
  </p:normalViewPr>
  <p:slideViewPr>
    <p:cSldViewPr snapToGrid="0">
      <p:cViewPr>
        <p:scale>
          <a:sx n="42" d="100"/>
          <a:sy n="42" d="100"/>
        </p:scale>
        <p:origin x="39" y="9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5210E2-A004-2536-FEAF-C86B838E0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7925C02-0965-2F72-233B-C2354B091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64940A-28F5-E663-E6FB-1FB506A67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DBC72C-DA84-03BF-C880-CD2367348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C17206-C892-BCF1-AABE-A9943757E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211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A9B450-21EF-0FE6-E68E-79FB9580E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A2EE656-6AD5-F224-8CC8-5D78CD1576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F519CD-B4A3-FFA4-306B-0C5C82741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D54B2D-C3AE-22F8-8E3D-932E1B3BE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003982-3A51-2F0D-F70B-B97699642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145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A76B3D0-1152-E5CB-7D20-86D32D0809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85DF0A-C291-1EE5-F0E9-35A9E1ADC5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204874-BF2A-E0A9-A790-C7CC4ADE5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10E376-5BA4-3E04-4892-2C03E24FC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B08B7B-0BD1-2E1F-2924-1D09B52FC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3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B2808C-41ED-3592-946E-052B484C0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A580B5-DE31-8D4A-B5D3-AC959C36C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6445B0-A351-8C2F-282E-FB63BF0C4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B1987D-C017-585F-DF45-1450AF823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300E08-33C6-63FE-0F3A-DCAE06065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541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8F29E6-F7C8-09A4-0C66-E5F059DA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C81BC6-0F16-71D0-6F29-93D74395C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78305D-7871-E78C-E7AB-6D143FC3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E355DD-D361-866C-88A9-5DF7DE6EA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BCA7B8-7303-3912-FA8D-2EC3EC5A8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18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800849-B9F0-1259-D224-EB49279CE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278BDF-C485-976C-B4CA-816C68C8AD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71A423-C2FA-1D04-9981-53EACEC048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2639D8-B215-EB52-A9DC-2F60074F7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B1C564-9DC8-D065-994F-3B001DD39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4B812E-E9A6-CA64-996A-5C68A6DD3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45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B5C6A2-6FB3-D7B4-B77E-ADDE8E12D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41C2CF-119A-EF6F-070E-8D1B48951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9400A8-0D2B-F75D-1FE2-16122D19B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1120CE-A4C5-3C88-B2F7-50A8EAFA27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312B361-2F04-778E-02C6-5D20B50036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83289A-5A81-C306-C06B-61BF42713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6FF94FB-DD6B-CB87-BD11-00B3A4146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639632-40B9-6210-E7C1-E746EDBA4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902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12D83E-EC4E-655F-871C-2ADA8C26B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62B0F5-2B4B-4B5C-A4A7-4482AE779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749524A-7C93-EE4F-C54D-F226674CC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7E6D775-654D-0551-D47E-9CC25EE8C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910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63F7B3-1F9A-E7C5-B48E-1E8F27669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D0D678F-81FA-D578-BDD9-4D0B4DA15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8C25D0-CA29-EB1C-57BB-88AC7B8FE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997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38FF4D-7106-4E55-D696-EE6C27964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45A137-0A54-E9C6-EC03-779BE9F4E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EB2E37-D623-321C-71FA-7ECB267914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6EBB91-4A00-4848-1BE6-C4055A67A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F4C1870-1EC7-8AB3-9B2B-7243FF964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91A76C-4639-ABEC-622E-8C21A4D93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90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79E094-019A-BE65-A86A-13B1FF629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35182E-FCE0-48DF-A0D9-E68117B2C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81229C-035E-F1DF-9418-557583C3A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8743D-07FA-EF09-374E-3601E54ED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AE8A90-4AA5-2704-B6C4-8A64CE1C8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898626-9E35-D7FE-33C3-788CA346C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03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50CCC8A-392D-38F8-271B-CB14A840A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7D85E1-183F-D3B6-1D53-420300935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CC715E-4CAD-9EC6-DAC3-CADF50D145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F94E5-EB97-45A0-BFCA-E132715DD853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F7700F-2339-243F-DD60-9941C78B6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853FB3-06D2-4EB8-6E86-EAF3338CC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3A583-3FDF-4A40-84A4-A763B057BC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22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ivitai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7A8C7-B8D3-B37C-6083-26092F80B3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Prompt example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E3E0F8-0273-E068-166A-5CAAE15235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참고 링크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https://civitai.com/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32266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A68C1-5CD7-AFE5-3A0F-7410E2636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 link(example)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A73EF4-4315-4E52-C434-6282795D7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https://civitai.com/models/926845/rdxl-sfw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2945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3C06E5-347C-0E28-BF43-4FEA99CA2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Source code link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A0A17C-306B-6B30-860A-D2D5AC752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https://colab.research.google.com/drive/1Y1X42wIgqIXsAvVMKb88-XugehJHcRSr?usp=sharing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0949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CC02610C-7705-EF05-8D93-00268060C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Example</a:t>
            </a:r>
            <a:endParaRPr lang="ko-KR" altLang="en-US" dirty="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5942366A-3C37-F628-213A-B27EC8EE2A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altLang="ko-KR" dirty="0"/>
              <a:t>prompt</a:t>
            </a:r>
          </a:p>
          <a:p>
            <a:r>
              <a:rPr lang="en-US" altLang="ko-KR" dirty="0"/>
              <a:t>Floodplain meadow with winding oxbow lake, fern fiddleheads </a:t>
            </a:r>
            <a:r>
              <a:rPr lang="en-US" altLang="ko-KR" dirty="0" err="1"/>
              <a:t>uncurling,Titanium</a:t>
            </a:r>
            <a:r>
              <a:rPr lang="en-US" altLang="ko-KR" dirty="0"/>
              <a:t> pagoda healing with self-repair rituals, Cumulonimbus sunset: Anvil tops blooming into radioactive rose formations, rains that colorize monochrome landscapes, years lasting minutes with hyper-</a:t>
            </a:r>
            <a:r>
              <a:rPr lang="en-US" altLang="ko-KR" dirty="0" err="1"/>
              <a:t>evolution,Neural</a:t>
            </a:r>
            <a:r>
              <a:rPr lang="en-US" altLang="ko-KR" dirty="0"/>
              <a:t> network dusk training AI hallucinations, Mutations of cacti growing gemstone spines, </a:t>
            </a:r>
            <a:r>
              <a:rPr lang="en-US" altLang="ko-KR" dirty="0" err="1"/>
              <a:t>artstation</a:t>
            </a:r>
            <a:r>
              <a:rPr lang="en-US" altLang="ko-KR" dirty="0"/>
              <a:t>, trending on </a:t>
            </a:r>
            <a:r>
              <a:rPr lang="en-US" altLang="ko-KR" dirty="0" err="1"/>
              <a:t>artstation</a:t>
            </a:r>
            <a:r>
              <a:rPr lang="en-US" altLang="ko-KR" dirty="0"/>
              <a:t>, highly detailed fantasy art, stocking, intricate, elegant, highly detailed, centered, digital painting, concept art, smooth, sharp </a:t>
            </a:r>
            <a:r>
              <a:rPr lang="en-US" altLang="ko-KR" dirty="0" err="1"/>
              <a:t>focus,random</a:t>
            </a:r>
            <a:r>
              <a:rPr lang="en-US" altLang="ko-KR" dirty="0"/>
              <a:t> rider in </a:t>
            </a:r>
            <a:r>
              <a:rPr lang="en-US" altLang="ko-KR" dirty="0" err="1"/>
              <a:t>landcscape</a:t>
            </a:r>
            <a:r>
              <a:rPr lang="en-US" altLang="ko-KR" dirty="0"/>
              <a:t>,&lt;lora:tbh124-sdxl:0.15&gt; style of Jean-Antoine Watteau,&lt;lora:tbh112-sdxl:0.15&gt; style of Gregory Fromenteau, &lt;lora:add-detail-xl:0.7&gt; &lt;lora:Flux-XL_Scenery:0.15&gt; flux-scenery, &lt;lora:Flux-style-xl-lora:0.15&gt; flux-style &lt;lora:1dkXLP:0.15&gt; 1dk,&lt;lora:extremely_detailed:0.7&gt; extremely detailed,, Baroque art style, dynamic composition, dramatic lighting, rich colors, intricate details, professional-grade execution, captures the grandeur and theatricality of the Baroque period</a:t>
            </a:r>
          </a:p>
          <a:p>
            <a:r>
              <a:rPr lang="en-US" altLang="ko-KR" dirty="0"/>
              <a:t>Negative prompt</a:t>
            </a:r>
          </a:p>
          <a:p>
            <a:r>
              <a:rPr lang="en-US" altLang="ko-KR" b="0" i="0" dirty="0">
                <a:solidFill>
                  <a:srgbClr val="909296"/>
                </a:solidFill>
                <a:effectLst/>
                <a:latin typeface="-apple-system"/>
              </a:rPr>
              <a:t>EasyNegativeV2, bad-picture-chill-75v,, signature, watermark, ugly, off-center, deformed, cropped, frame, worst quality, low quality, </a:t>
            </a:r>
            <a:r>
              <a:rPr lang="en-US" altLang="ko-KR" b="0" i="0" dirty="0" err="1">
                <a:solidFill>
                  <a:srgbClr val="909296"/>
                </a:solidFill>
                <a:effectLst/>
                <a:latin typeface="-apple-system"/>
              </a:rPr>
              <a:t>lowres</a:t>
            </a:r>
            <a:r>
              <a:rPr lang="en-US" altLang="ko-KR" b="0" i="0" dirty="0">
                <a:solidFill>
                  <a:srgbClr val="909296"/>
                </a:solidFill>
                <a:effectLst/>
                <a:latin typeface="-apple-system"/>
              </a:rPr>
              <a:t>, JPEG artifacts</a:t>
            </a:r>
          </a:p>
          <a:p>
            <a:r>
              <a:rPr lang="en-US" altLang="ko-KR" dirty="0">
                <a:solidFill>
                  <a:srgbClr val="909296"/>
                </a:solidFill>
                <a:latin typeface="-apple-system"/>
              </a:rPr>
              <a:t>Model : </a:t>
            </a:r>
            <a:r>
              <a:rPr lang="en-US" altLang="ko-KR" u="sng" dirty="0">
                <a:latin typeface="-apple-system"/>
              </a:rPr>
              <a:t>Book Illustration Char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9B2FC1-E2C8-BC57-9CD4-F78E1562CFCE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8465" y="1825625"/>
            <a:ext cx="348107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0867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90089-DE3B-90B3-BEE7-2691700E8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Try this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05AE837F-CD33-97FD-8C35-CFD85A163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098207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D07350F-10B2-3A29-375C-19A143D80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Example Image to Image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8DD7A9C6-1E02-7A6C-CF20-7DCDFD789D7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373" y="1825625"/>
            <a:ext cx="3553253" cy="4351338"/>
          </a:xfrm>
        </p:spPr>
      </p:pic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8B10A6-F4AA-14E1-1B11-AD4E95CA9D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 dirty="0"/>
              <a:t>prompt</a:t>
            </a:r>
          </a:p>
          <a:p>
            <a:r>
              <a:rPr lang="en-US" altLang="ko-KR" dirty="0"/>
              <a:t>A handsome man in his 30s, with short black hair and a confident smile, wearing a dark leather jacket and blue jeans. He is standing in a modern urban environment, with a sunset background and soft lighting highlighting his features. The image should have a cinematic feel with high-quality details and realistic lighting</a:t>
            </a:r>
          </a:p>
          <a:p>
            <a:r>
              <a:rPr lang="en-US" altLang="ko-KR" dirty="0"/>
              <a:t>Negative prompt</a:t>
            </a:r>
          </a:p>
          <a:p>
            <a:r>
              <a:rPr lang="en-US" altLang="ko-KR" dirty="0"/>
              <a:t>No blurry images, no cartoonish features, no exaggerated facial expressions, no distortion, no low-resolution, no strange anatomy, no cluttered background, no unnatural lighting, no poor quality textures, no overly saturated colors.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7337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1F960551-7F8B-B69D-BB51-D665EED57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Try this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001544BD-7753-6A55-F692-F3BF032B9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863268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8EB377-4C58-A278-91D6-38C2CE1D7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94C3BF1-31E8-F3E5-EC8D-066DE7BD35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602043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383</Words>
  <Application>Microsoft Office PowerPoint</Application>
  <PresentationFormat>와이드스크린</PresentationFormat>
  <Paragraphs>19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-apple-system</vt:lpstr>
      <vt:lpstr>맑은 고딕</vt:lpstr>
      <vt:lpstr>Arial</vt:lpstr>
      <vt:lpstr>Office 테마</vt:lpstr>
      <vt:lpstr>Prompt example</vt:lpstr>
      <vt:lpstr>Model link(example)</vt:lpstr>
      <vt:lpstr>Source code link</vt:lpstr>
      <vt:lpstr>Example</vt:lpstr>
      <vt:lpstr>Try this</vt:lpstr>
      <vt:lpstr>Example Image to Image</vt:lpstr>
      <vt:lpstr>Try this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정수 박</dc:creator>
  <cp:lastModifiedBy>정수 박</cp:lastModifiedBy>
  <cp:revision>2</cp:revision>
  <dcterms:created xsi:type="dcterms:W3CDTF">2025-03-29T05:33:10Z</dcterms:created>
  <dcterms:modified xsi:type="dcterms:W3CDTF">2025-03-29T06:09:06Z</dcterms:modified>
</cp:coreProperties>
</file>

<file path=docProps/thumbnail.jpeg>
</file>